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73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pos="157">
          <p15:clr>
            <a:srgbClr val="A4A3A4"/>
          </p15:clr>
        </p15:guide>
        <p15:guide id="4" pos="5596">
          <p15:clr>
            <a:srgbClr val="A4A3A4"/>
          </p15:clr>
        </p15:guide>
        <p15:guide id="5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rguson, Meagan" initials="FM" lastIdx="0" clrIdx="0">
    <p:extLst>
      <p:ext uri="{19B8F6BF-5375-455C-9EA6-DF929625EA0E}">
        <p15:presenceInfo xmlns:p15="http://schemas.microsoft.com/office/powerpoint/2012/main" userId="Ferguson, Meag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 showScrollbar="0"/>
    <p:sldAll/>
    <p:penClr>
      <a:prstClr val="red"/>
    </p:penClr>
    <p:extLst>
      <p:ext uri="{F99C55AA-B7CB-42B0-86F8-08522FDF87E8}">
        <p14:browseMode xmlns:p14="http://schemas.microsoft.com/office/powerpoint/2010/main" showStatus="0"/>
      </p:ex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EA002A"/>
    <a:srgbClr val="C9EAEC"/>
    <a:srgbClr val="92B9C6"/>
    <a:srgbClr val="E6E6E6"/>
    <a:srgbClr val="D1D3D3"/>
    <a:srgbClr val="F3F2F1"/>
    <a:srgbClr val="058594"/>
    <a:srgbClr val="054973"/>
    <a:srgbClr val="DBD9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8" autoAdjust="0"/>
    <p:restoredTop sz="92911" autoAdjust="0"/>
  </p:normalViewPr>
  <p:slideViewPr>
    <p:cSldViewPr snapToGrid="0" snapToObjects="1">
      <p:cViewPr varScale="1">
        <p:scale>
          <a:sx n="119" d="100"/>
          <a:sy n="119" d="100"/>
        </p:scale>
        <p:origin x="1440" y="86"/>
      </p:cViewPr>
      <p:guideLst>
        <p:guide orient="horz" pos="1273"/>
        <p:guide orient="horz" pos="2160"/>
        <p:guide pos="157"/>
        <p:guide pos="559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3" d="100"/>
          <a:sy n="63" d="100"/>
        </p:scale>
        <p:origin x="3134" y="53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41162-23AC-5049-869C-6E151C9871AF}" type="datetime1">
              <a:rPr lang="en-US" smtClean="0"/>
              <a:t>6/17/2019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43939-1065-C44F-ADB8-F5F4B365A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463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75838-8427-0349-83C5-25CA3E0CC4C9}" type="datetime1">
              <a:rPr lang="en-US" smtClean="0"/>
              <a:t>6/17/2019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7BDE7-08C6-0643-9071-D30007A2A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0261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238" y="1797861"/>
            <a:ext cx="6500812" cy="1470025"/>
          </a:xfrm>
        </p:spPr>
        <p:txBody>
          <a:bodyPr/>
          <a:lstStyle>
            <a:lvl1pPr algn="l">
              <a:defRPr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238" y="3258409"/>
            <a:ext cx="6500812" cy="1752600"/>
          </a:xfrm>
        </p:spPr>
        <p:txBody>
          <a:bodyPr/>
          <a:lstStyle>
            <a:lvl1pPr marL="0" indent="0" algn="l">
              <a:buNone/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49238" y="3136063"/>
            <a:ext cx="607028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463004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103442894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161" y="42999"/>
            <a:ext cx="8229600" cy="94183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1353638"/>
            <a:ext cx="8229600" cy="42502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49238" y="1071646"/>
            <a:ext cx="863441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3553592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161" y="42999"/>
            <a:ext cx="8229600" cy="94183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1353638"/>
            <a:ext cx="8229600" cy="42502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5721292"/>
            <a:ext cx="9144000" cy="11367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9238" y="1071646"/>
            <a:ext cx="863441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6953723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1353638"/>
            <a:ext cx="8229600" cy="42502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5721292"/>
            <a:ext cx="9144000" cy="11367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391368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2350330"/>
            <a:ext cx="7772400" cy="1362075"/>
          </a:xfrm>
        </p:spPr>
        <p:txBody>
          <a:bodyPr anchor="t">
            <a:no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49238" y="3758363"/>
            <a:ext cx="863441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5967320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161" y="42999"/>
            <a:ext cx="8229600" cy="94183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249238" y="1071646"/>
            <a:ext cx="863441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3025321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5746459"/>
            <a:ext cx="9144000" cy="11115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/>
          <p:nvPr userDrawn="1"/>
        </p:nvSpPr>
        <p:spPr>
          <a:xfrm>
            <a:off x="166115" y="1773988"/>
            <a:ext cx="7772400" cy="13620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0" kern="1200" cap="all">
                <a:solidFill>
                  <a:schemeClr val="tx1"/>
                </a:solidFill>
                <a:latin typeface="Helvetica"/>
                <a:ea typeface="+mj-ea"/>
                <a:cs typeface="Helvetica"/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49238" y="3136063"/>
            <a:ext cx="607028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Title 14"/>
          <p:cNvSpPr>
            <a:spLocks noGrp="1"/>
          </p:cNvSpPr>
          <p:nvPr>
            <p:ph type="title" idx="4294967295"/>
          </p:nvPr>
        </p:nvSpPr>
        <p:spPr>
          <a:xfrm>
            <a:off x="249238" y="1930008"/>
            <a:ext cx="7772400" cy="1362075"/>
          </a:xfrm>
        </p:spPr>
        <p:txBody>
          <a:bodyPr/>
          <a:lstStyle/>
          <a:p>
            <a:r>
              <a:rPr lang="en-US" smtClean="0"/>
              <a:t>DIVIDER SLIDE</a:t>
            </a:r>
            <a:br>
              <a:rPr lang="en-US" smtClean="0"/>
            </a:br>
            <a:r>
              <a:rPr lang="en-US" smtClean="0"/>
              <a:t>TITLE PAGE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555039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20273"/>
            <a:ext cx="5111750" cy="5178435"/>
          </a:xfrm>
        </p:spPr>
        <p:txBody>
          <a:bodyPr/>
          <a:lstStyle>
            <a:lvl1pPr marL="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67637" y="720274"/>
            <a:ext cx="3008313" cy="928146"/>
          </a:xfrm>
        </p:spPr>
        <p:txBody>
          <a:bodyPr>
            <a:normAutofit/>
          </a:bodyPr>
          <a:lstStyle>
            <a:lvl1pPr marL="0" indent="0">
              <a:lnSpc>
                <a:spcPct val="80000"/>
              </a:lnSpc>
              <a:buNone/>
              <a:defRPr sz="3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267637" y="2058153"/>
            <a:ext cx="3008313" cy="3612708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8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67637" y="1950423"/>
            <a:ext cx="302671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66076213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ture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50432" y="1380067"/>
            <a:ext cx="6443135" cy="3949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122099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41848"/>
            <a:ext cx="9144000" cy="121615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8161" y="210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161" y="1581254"/>
            <a:ext cx="8229600" cy="4060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custDataLst>
      <p:tags r:id="rId12"/>
    </p:custDataLst>
    <p:extLst>
      <p:ext uri="{BB962C8B-B14F-4D97-AF65-F5344CB8AC3E}">
        <p14:creationId xmlns:p14="http://schemas.microsoft.com/office/powerpoint/2010/main" val="2536951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5" r:id="rId3"/>
    <p:sldLayoutId id="2147483666" r:id="rId4"/>
    <p:sldLayoutId id="2147483651" r:id="rId5"/>
    <p:sldLayoutId id="2147483654" r:id="rId6"/>
    <p:sldLayoutId id="2147483662" r:id="rId7"/>
    <p:sldLayoutId id="2147483656" r:id="rId8"/>
    <p:sldLayoutId id="2147483663" r:id="rId9"/>
    <p:sldLayoutId id="2147483664" r:id="rId10"/>
  </p:sldLayoutIdLst>
  <p:transition/>
  <p:hf hdr="0"/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32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4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66"/>
            <a:ext cx="9144000" cy="533400"/>
          </a:xfrm>
          <a:prstGeom prst="rect">
            <a:avLst/>
          </a:prstGeom>
          <a:solidFill>
            <a:srgbClr val="EA002A"/>
          </a:solidFill>
          <a:ln>
            <a:solidFill>
              <a:srgbClr val="EA00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328" y="-137302"/>
            <a:ext cx="1620672" cy="81033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39571" y="602254"/>
            <a:ext cx="6864858" cy="468098"/>
          </a:xfrm>
          <a:prstGeom prst="rect">
            <a:avLst/>
          </a:prstGeom>
          <a:noFill/>
        </p:spPr>
        <p:txBody>
          <a:bodyPr wrap="square" lIns="101870" tIns="50935" rIns="101870" bIns="50935" rtlCol="0">
            <a:spAutoFit/>
          </a:bodyPr>
          <a:lstStyle/>
          <a:p>
            <a:pPr algn="ctr"/>
            <a:r>
              <a:rPr lang="en-GB" sz="2400" dirty="0" err="1" smtClean="0">
                <a:latin typeface="SD_Gothic B" panose="02030504000101010101" pitchFamily="18" charset="-127"/>
                <a:ea typeface="SD_Gothic B" panose="02030504000101010101" pitchFamily="18" charset="-127"/>
                <a:cs typeface="Arial" panose="020B0604020202020204" pitchFamily="34" charset="0"/>
              </a:rPr>
              <a:t>액션</a:t>
            </a:r>
            <a:r>
              <a:rPr lang="en-GB" sz="2400" dirty="0" smtClean="0">
                <a:latin typeface="SD_Gothic B" panose="02030504000101010101" pitchFamily="18" charset="-127"/>
                <a:ea typeface="SD_Gothic B" panose="02030504000101010101" pitchFamily="18" charset="-127"/>
                <a:cs typeface="Arial" panose="020B0604020202020204" pitchFamily="34" charset="0"/>
              </a:rPr>
              <a:t> </a:t>
            </a:r>
            <a:r>
              <a:rPr lang="en-GB" sz="2400" dirty="0" err="1" smtClean="0">
                <a:latin typeface="SD_Gothic B" panose="02030504000101010101" pitchFamily="18" charset="-127"/>
                <a:ea typeface="SD_Gothic B" panose="02030504000101010101" pitchFamily="18" charset="-127"/>
                <a:cs typeface="Arial" panose="020B0604020202020204" pitchFamily="34" charset="0"/>
              </a:rPr>
              <a:t>플랜</a:t>
            </a:r>
            <a:r>
              <a:rPr lang="en-GB" sz="2400" dirty="0" smtClean="0">
                <a:latin typeface="SD_Gothic B" panose="02030504000101010101" pitchFamily="18" charset="-127"/>
                <a:ea typeface="SD_Gothic B" panose="02030504000101010101" pitchFamily="18" charset="-127"/>
                <a:cs typeface="Arial" panose="020B0604020202020204" pitchFamily="34" charset="0"/>
              </a:rPr>
              <a:t> </a:t>
            </a:r>
            <a:r>
              <a:rPr lang="en-GB" sz="2400" dirty="0" err="1" smtClean="0">
                <a:latin typeface="SD_Gothic B" panose="02030504000101010101" pitchFamily="18" charset="-127"/>
                <a:ea typeface="SD_Gothic B" panose="02030504000101010101" pitchFamily="18" charset="-127"/>
                <a:cs typeface="Arial" panose="020B0604020202020204" pitchFamily="34" charset="0"/>
              </a:rPr>
              <a:t>워크시트</a:t>
            </a:r>
            <a:endParaRPr lang="en-GB" sz="2400" dirty="0">
              <a:latin typeface="SD_Gothic B" panose="02030504000101010101" pitchFamily="18" charset="-127"/>
              <a:ea typeface="SD_Gothic B" panose="02030504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2753" y="1065632"/>
            <a:ext cx="8598494" cy="306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70" tIns="50935" rIns="101870" bIns="50935" rtlCol="0" anchor="t"/>
          <a:lstStyle/>
          <a:p>
            <a:pPr algn="ctr">
              <a:lnSpc>
                <a:spcPct val="110000"/>
              </a:lnSpc>
            </a:pP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D_Gothic L" panose="02030504000101010101" pitchFamily="18" charset="-127"/>
                <a:ea typeface="SD_Gothic L" panose="02030504000101010101" pitchFamily="18" charset="-127"/>
                <a:cs typeface="Arial" panose="020B0604020202020204" pitchFamily="34" charset="0"/>
              </a:rPr>
              <a:t>이 </a:t>
            </a:r>
            <a:r>
              <a:rPr lang="en-GB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D_Gothic L" panose="02030504000101010101" pitchFamily="18" charset="-127"/>
                <a:ea typeface="SD_Gothic L" panose="02030504000101010101" pitchFamily="18" charset="-127"/>
                <a:cs typeface="Arial" panose="020B0604020202020204" pitchFamily="34" charset="0"/>
              </a:rPr>
              <a:t>워크시트를</a:t>
            </a: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D_Gothic L" panose="02030504000101010101" pitchFamily="18" charset="-127"/>
                <a:ea typeface="SD_Gothic L" panose="02030504000101010101" pitchFamily="18" charset="-127"/>
                <a:cs typeface="Arial" panose="020B0604020202020204" pitchFamily="34" charset="0"/>
              </a:rPr>
              <a:t> </a:t>
            </a:r>
            <a:r>
              <a:rPr lang="ko-KR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SD_Gothic L" panose="02030504000101010101" pitchFamily="18" charset="-127"/>
                <a:ea typeface="SD_Gothic L" panose="02030504000101010101" pitchFamily="18" charset="-127"/>
                <a:cs typeface="Arial" panose="020B0604020202020204" pitchFamily="34" charset="0"/>
              </a:rPr>
              <a:t>이용해서</a:t>
            </a: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D_Gothic L" panose="02030504000101010101" pitchFamily="18" charset="-127"/>
                <a:ea typeface="SD_Gothic L" panose="02030504000101010101" pitchFamily="18" charset="-127"/>
                <a:cs typeface="Arial" panose="020B0604020202020204" pitchFamily="34" charset="0"/>
              </a:rPr>
              <a:t> </a:t>
            </a:r>
            <a:r>
              <a:rPr lang="ko-KR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D_Gothic L" panose="02030504000101010101" pitchFamily="18" charset="-127"/>
                <a:ea typeface="SD_Gothic L" panose="02030504000101010101" pitchFamily="18" charset="-127"/>
                <a:cs typeface="Arial" panose="020B0604020202020204" pitchFamily="34" charset="0"/>
              </a:rPr>
              <a:t>관리자와 </a:t>
            </a:r>
            <a:r>
              <a:rPr lang="en-GB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D_Gothic L" panose="02030504000101010101" pitchFamily="18" charset="-127"/>
                <a:ea typeface="SD_Gothic L" panose="02030504000101010101" pitchFamily="18" charset="-127"/>
                <a:cs typeface="Arial" panose="020B0604020202020204" pitchFamily="34" charset="0"/>
              </a:rPr>
              <a:t>함께</a:t>
            </a: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D_Gothic L" panose="02030504000101010101" pitchFamily="18" charset="-127"/>
                <a:ea typeface="SD_Gothic L" panose="02030504000101010101" pitchFamily="18" charset="-127"/>
                <a:cs typeface="Arial" panose="020B0604020202020204" pitchFamily="34" charset="0"/>
              </a:rPr>
              <a:t> </a:t>
            </a:r>
            <a:r>
              <a:rPr lang="en-GB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D_Gothic L" panose="02030504000101010101" pitchFamily="18" charset="-127"/>
                <a:ea typeface="SD_Gothic L" panose="02030504000101010101" pitchFamily="18" charset="-127"/>
                <a:cs typeface="Arial" panose="020B0604020202020204" pitchFamily="34" charset="0"/>
              </a:rPr>
              <a:t>몰입도</a:t>
            </a: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D_Gothic L" panose="02030504000101010101" pitchFamily="18" charset="-127"/>
                <a:ea typeface="SD_Gothic L" panose="02030504000101010101" pitchFamily="18" charset="-127"/>
                <a:cs typeface="Arial" panose="020B0604020202020204" pitchFamily="34" charset="0"/>
              </a:rPr>
              <a:t> </a:t>
            </a:r>
            <a:r>
              <a:rPr lang="ko-KR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SD_Gothic L" panose="02030504000101010101" pitchFamily="18" charset="-127"/>
                <a:ea typeface="SD_Gothic L" panose="02030504000101010101" pitchFamily="18" charset="-127"/>
                <a:cs typeface="Arial" panose="020B0604020202020204" pitchFamily="34" charset="0"/>
              </a:rPr>
              <a:t>액션 플랜을 작성하고 계획을 수립하십시오</a:t>
            </a:r>
            <a:r>
              <a:rPr lang="en-US" altLang="ko-KR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SD_Gothic L" panose="02030504000101010101" pitchFamily="18" charset="-127"/>
                <a:ea typeface="SD_Gothic L" panose="02030504000101010101" pitchFamily="18" charset="-127"/>
                <a:cs typeface="Arial" panose="020B0604020202020204" pitchFamily="34" charset="0"/>
              </a:rPr>
              <a:t>.</a:t>
            </a:r>
            <a:endParaRPr lang="en-GB" sz="2000" dirty="0" smtClean="0">
              <a:solidFill>
                <a:schemeClr val="tx1"/>
              </a:solidFill>
              <a:latin typeface="SD_Gothic L" panose="02030504000101010101" pitchFamily="18" charset="-127"/>
              <a:ea typeface="SD_Gothic L" panose="02030504000101010101" pitchFamily="18" charset="-127"/>
              <a:cs typeface="Arial" panose="020B060402020202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1" y="88993"/>
            <a:ext cx="2311399" cy="364276"/>
          </a:xfrm>
          <a:prstGeom prst="rect">
            <a:avLst/>
          </a:prstGeom>
        </p:spPr>
      </p:pic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1032490"/>
              </p:ext>
            </p:extLst>
          </p:nvPr>
        </p:nvGraphicFramePr>
        <p:xfrm>
          <a:off x="473643" y="1467049"/>
          <a:ext cx="8196714" cy="514957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466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9238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261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90288"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0" dirty="0" err="1" smtClean="0">
                          <a:solidFill>
                            <a:schemeClr val="bg1"/>
                          </a:solidFill>
                          <a:latin typeface="SD_Gothic B" panose="02030504000101010101" pitchFamily="18" charset="-127"/>
                          <a:ea typeface="SD_Gothic B" panose="02030504000101010101" pitchFamily="18" charset="-127"/>
                          <a:cs typeface="Arial" panose="020B0604020202020204" pitchFamily="34" charset="0"/>
                        </a:rPr>
                        <a:t>기회</a:t>
                      </a:r>
                      <a:endParaRPr lang="en-US" sz="1800" b="0" dirty="0">
                        <a:solidFill>
                          <a:schemeClr val="bg1"/>
                        </a:solidFill>
                        <a:latin typeface="SD_Gothic B" panose="02030504000101010101" pitchFamily="18" charset="-127"/>
                        <a:ea typeface="SD_Gothic B" panose="02030504000101010101" pitchFamily="18" charset="-127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2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457200" rtl="0" eaLnBrk="1" latinLnBrk="0" hangingPunct="1"/>
                      <a:r>
                        <a:rPr lang="ko-KR" altLang="en-US" sz="1800" b="0" kern="1200" dirty="0" smtClean="0">
                          <a:solidFill>
                            <a:schemeClr val="bg1"/>
                          </a:solidFill>
                          <a:latin typeface="SD_Gothic B" panose="02030504000101010101" pitchFamily="18" charset="-127"/>
                          <a:ea typeface="SD_Gothic B" panose="02030504000101010101" pitchFamily="18" charset="-127"/>
                          <a:cs typeface="Arial" panose="020B0604020202020204" pitchFamily="34" charset="0"/>
                        </a:rPr>
                        <a:t>우리가 할 일</a:t>
                      </a:r>
                      <a:endParaRPr lang="en-US" sz="1800" b="0" kern="1200" dirty="0">
                        <a:solidFill>
                          <a:schemeClr val="bg1"/>
                        </a:solidFill>
                        <a:latin typeface="SD_Gothic B" panose="02030504000101010101" pitchFamily="18" charset="-127"/>
                        <a:ea typeface="SD_Gothic B" panose="02030504000101010101" pitchFamily="18" charset="-127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2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457200" rtl="0" eaLnBrk="1" latinLnBrk="0" hangingPunct="1"/>
                      <a:r>
                        <a:rPr lang="ko-KR" altLang="en-US" sz="1800" b="0" kern="1200" dirty="0" smtClean="0">
                          <a:solidFill>
                            <a:schemeClr val="bg1"/>
                          </a:solidFill>
                          <a:latin typeface="SD_Gothic B" panose="02030504000101010101" pitchFamily="18" charset="-127"/>
                          <a:ea typeface="SD_Gothic B" panose="02030504000101010101" pitchFamily="18" charset="-127"/>
                          <a:cs typeface="Arial" panose="020B0604020202020204" pitchFamily="34" charset="0"/>
                        </a:rPr>
                        <a:t>기한</a:t>
                      </a:r>
                      <a:endParaRPr lang="en-US" sz="1800" b="0" kern="1200" dirty="0">
                        <a:solidFill>
                          <a:schemeClr val="bg1"/>
                        </a:solidFill>
                        <a:latin typeface="SD_Gothic B" panose="02030504000101010101" pitchFamily="18" charset="-127"/>
                        <a:ea typeface="SD_Gothic B" panose="02030504000101010101" pitchFamily="18" charset="-127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2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45908">
                <a:tc>
                  <a:txBody>
                    <a:bodyPr/>
                    <a:lstStyle/>
                    <a:p>
                      <a:pPr algn="ctr" fontAlgn="b"/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04459">
                <a:tc>
                  <a:txBody>
                    <a:bodyPr/>
                    <a:lstStyle/>
                    <a:p>
                      <a:pPr algn="ctr" fontAlgn="b"/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04459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04459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85539340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LAUNCH_URL" val="presentation.html"/>
  <p:tag name="ARTICULATE_LMS" val="0"/>
  <p:tag name="ARTICULATE_LOGO" val="(None selected)"/>
  <p:tag name="ARTICULATE_META_COURSE_ID" val="5gSs4lPfzaU_course_id"/>
  <p:tag name="ARTICULATE_META_COURSE_VERSION_SET" val="True"/>
  <p:tag name="ARTICULATE_META_NAME_SET" val="True"/>
  <p:tag name="ARTICULATE_PLAYER_GLOSSARY_XML" val="&lt;?xml version=&quot;1.0&quot; encoding=&quot;utf-16&quot;?&gt;&lt;glossary xmlns:xsi=&quot;http://www.w3.org/2001/XMLSchema-instance&quot; xmlns:xsd=&quot;http://www.w3.org/2001/XMLSchema&quot;&gt;&lt;terms /&gt;&lt;/glossary&gt;"/>
  <p:tag name="ARTICULATE_PRESENTER" val="(None selected)"/>
  <p:tag name="ARTICULATE_PRESENTER_GUID" val="9869030842"/>
  <p:tag name="ARTICULATE_PRESENTER_VERSION" val="7"/>
  <p:tag name="ARTICULATE_PROJECT_CHECK" val="0"/>
  <p:tag name="ARTICULATE_REFERENCE_1" val="Z:\InstructionalDesign\templates and settings\Articulate\Interface Help\Articulate 2013\help_v8_resources.pdf"/>
  <p:tag name="ARTICULATE_REFERENCE_COUNT" val="1"/>
  <p:tag name="ARTICULATE_REFERENCE_TITLE_1" val="help_v8_resources"/>
  <p:tag name="ARTICULATE_REFERENCE_TYPE_1" val="1"/>
  <p:tag name="ARTICULATE_TEMPLATE" val="Restricted"/>
  <p:tag name="ARTICULATE_TEMPLATE_GUID" val="ad2dcc11-8668-4370-8da9-71cfcb842517"/>
  <p:tag name="ARTICULATE_USED_PAGE_ORIENTATION" val="1"/>
  <p:tag name="ARTICULATE_USED_PAGE_SIZE" val="1"/>
  <p:tag name="AS_NET" val="4.0.30319.18444"/>
  <p:tag name="AS_OS" val="Microsoft Windows NT 6.1.7601 Service Pack 1"/>
  <p:tag name="AS_RELEASE_DATE" val="2016.01.27"/>
  <p:tag name="AS_TITLE" val="Aspose.Slides for .NET 4.0 Client Profile"/>
  <p:tag name="AS_VERSION" val="16.1.0.0"/>
  <p:tag name="LASTPUBLISHED" val="C:\Users\bowersl1\Desktop\eLearning_Template.v12_RGB_234-0-42\player.html"/>
  <p:tag name="LAUNCHINNEWWINDOW" val="0"/>
  <p:tag name="PRESENTATION_PLAYLIST_COUNT" val="0"/>
  <p:tag name="PRESENTATION_PRESENTER_SLIDE_LEVEL" val="0"/>
  <p:tag name="PRESENTER_PREVIEW_MODE" val="0"/>
  <p:tag name="PRESENTER_PREVIEW_MODE_REFRESH" val="0"/>
  <p:tag name="PRESENTER_PREVIEW_START" val="1"/>
  <p:tag name="TAG_BACKING_FORM_KEY" val="269436-c:\users\bellamyv\desktop\employee engagement fundamentals 2016\engagement fundamentals draft 050416.pptx"/>
  <p:tag name="ARTICULATE_PROJECT_OPEN" val="0"/>
  <p:tag name="ARTICULATE_SLIDE_COUNT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bowersl1\AppData\Local\Temp\articulate\presenter\imgtemp\GW59Zel9_files\slide0001_image001.pn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9321</TotalTime>
  <Words>20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맑은 고딕</vt:lpstr>
      <vt:lpstr>Arial</vt:lpstr>
      <vt:lpstr>Calibri</vt:lpstr>
      <vt:lpstr>Helvetica</vt:lpstr>
      <vt:lpstr>SD_Gothic B</vt:lpstr>
      <vt:lpstr>SD_Gothic L</vt:lpstr>
      <vt:lpstr>Office Theme</vt:lpstr>
      <vt:lpstr>PowerPoint Presentation</vt:lpstr>
    </vt:vector>
  </TitlesOfParts>
  <Manager/>
  <Company>DraftFCB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Myra Mazzei</dc:creator>
  <cp:lastModifiedBy>Palumbo, Kathleen</cp:lastModifiedBy>
  <cp:revision>803</cp:revision>
  <cp:lastPrinted>2013-11-08T14:29:41Z</cp:lastPrinted>
  <dcterms:created xsi:type="dcterms:W3CDTF">2013-11-08T14:26:32Z</dcterms:created>
  <dcterms:modified xsi:type="dcterms:W3CDTF">2019-06-17T19:37:41Z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B830EB84-DE08-4974-9B18-EA61650E414C</vt:lpwstr>
  </property>
  <property fmtid="{D5CDD505-2E9C-101B-9397-08002B2CF9AE}" pid="3" name="ArticulatePath">
    <vt:lpwstr>eLearning_Template.v6_01282014_EngageHelp</vt:lpwstr>
  </property>
  <property fmtid="{D5CDD505-2E9C-101B-9397-08002B2CF9AE}" pid="4" name="ArticulateProjectFull">
    <vt:lpwstr>C:\Users\bellamyv\Desktop\Engagement Action Planning\Engagement Action Planning.ppta</vt:lpwstr>
  </property>
  <property fmtid="{D5CDD505-2E9C-101B-9397-08002B2CF9AE}" pid="5" name="ArticulateProjectVersion">
    <vt:lpwstr>7</vt:lpwstr>
  </property>
  <property fmtid="{D5CDD505-2E9C-101B-9397-08002B2CF9AE}" pid="6" name="ArticulateUseProject">
    <vt:lpwstr>1</vt:lpwstr>
  </property>
</Properties>
</file>